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270" y="282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SRNTGT023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/>
              <a:t>Ostrovnoy</a:t>
            </a:r>
            <a:r>
              <a:rPr lang="en-GB" sz="4000" dirty="0"/>
              <a:t> Naval HQ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2B6E6F2-5E40-58D2-D066-A09151135D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0" t="12031" r="470" b="7181"/>
          <a:stretch/>
        </p:blipFill>
        <p:spPr>
          <a:xfrm>
            <a:off x="-1" y="1905735"/>
            <a:ext cx="15119351" cy="8786078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8989255" y="6035040"/>
            <a:ext cx="2504050" cy="59773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Kovdor</a:t>
            </a:r>
            <a:r>
              <a:rPr lang="en-GB" sz="1400" b="1" dirty="0"/>
              <a:t> Research Facility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SRNTGT016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  <a:endCxn id="67" idx="1"/>
          </p:cNvCxnSpPr>
          <p:nvPr/>
        </p:nvCxnSpPr>
        <p:spPr>
          <a:xfrm>
            <a:off x="7191866" y="6148783"/>
            <a:ext cx="1797389" cy="185122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6471866" y="5788783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1"/>
                </a:solidFill>
              </a:rPr>
              <a:t>.</a:t>
            </a:r>
            <a:endParaRPr sz="2000" b="1" dirty="0">
              <a:solidFill>
                <a:schemeClr val="dk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[1]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5C1634-AB21-53F2-A4D2-456ADB96E8E9}"/>
              </a:ext>
            </a:extLst>
          </p:cNvPr>
          <p:cNvGrpSpPr/>
          <p:nvPr/>
        </p:nvGrpSpPr>
        <p:grpSpPr>
          <a:xfrm rot="2139324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832FF4-D289-AD14-8516-C1EB0DD959DA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B6FC61-736C-8F1B-B632-EBF633BA0F04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B7B2BC9-D556-1770-244C-A2BCA24457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155CE43-2EBD-559A-5CFC-C6528B7ED8BC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5FBD26-B684-BE97-62CE-0CA90D13E8E9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AF5298B-8DC2-EE26-C040-775BDEBEEA72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A773EB1-40E1-1A89-3598-1BB652B8DEB0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3E3DD9-6BC9-FC43-B16B-F58B64C28E9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DD70A9C-4647-07BE-A704-3B2844A90420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AA76195-F752-155D-1A2C-8191AF8CBFBC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9A62A3-757C-1B00-D586-A30023ED0E91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BB00B25-D976-F492-63F4-B02F6AEC6B27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09F9EC-FA19-59D4-14CB-03387AE148AD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932D54-6D77-B01D-3A02-740495CC4FFC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31" name="Picture 3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BEAF063D-F890-EED6-F73F-14490F2A9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2" name="Rektangel 11">
              <a:extLst>
                <a:ext uri="{FF2B5EF4-FFF2-40B4-BE49-F238E27FC236}">
                  <a16:creationId xmlns:a16="http://schemas.microsoft.com/office/drawing/2014/main" id="{1710C773-0454-A726-4506-6DFF1D0C1894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black and white image of a rock&#10;&#10;AI-generated content may be incorrect.">
            <a:extLst>
              <a:ext uri="{FF2B5EF4-FFF2-40B4-BE49-F238E27FC236}">
                <a16:creationId xmlns:a16="http://schemas.microsoft.com/office/drawing/2014/main" id="{87E7A85B-5F4A-D282-4BBB-BEFFEC0DE4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758" t="27326" r="29481" b="22123"/>
          <a:stretch/>
        </p:blipFill>
        <p:spPr>
          <a:xfrm>
            <a:off x="0" y="1921524"/>
            <a:ext cx="15117415" cy="87702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1FD8D63-AE2A-B4A0-5709-6D2B6469CACF}"/>
              </a:ext>
            </a:extLst>
          </p:cNvPr>
          <p:cNvGrpSpPr/>
          <p:nvPr/>
        </p:nvGrpSpPr>
        <p:grpSpPr>
          <a:xfrm rot="20280773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DD278BB-0E2A-D059-169F-A373D7567300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Google Shape;66;p14">
              <a:extLst>
                <a:ext uri="{FF2B5EF4-FFF2-40B4-BE49-F238E27FC236}">
                  <a16:creationId xmlns:a16="http://schemas.microsoft.com/office/drawing/2014/main" id="{0B73D565-D51E-4DD9-7115-86D0AAD0A73B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sp>
        <p:nvSpPr>
          <p:cNvPr id="80" name="Google Shape;67;p14">
            <a:extLst>
              <a:ext uri="{FF2B5EF4-FFF2-40B4-BE49-F238E27FC236}">
                <a16:creationId xmlns:a16="http://schemas.microsoft.com/office/drawing/2014/main" id="{625225CB-AC53-29F5-DC84-130CA9D34A8B}"/>
              </a:ext>
            </a:extLst>
          </p:cNvPr>
          <p:cNvSpPr txBox="1"/>
          <p:nvPr/>
        </p:nvSpPr>
        <p:spPr>
          <a:xfrm>
            <a:off x="2978986" y="5048366"/>
            <a:ext cx="2429921" cy="61405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 err="1">
                <a:solidFill>
                  <a:schemeClr val="dk1"/>
                </a:solidFill>
              </a:rPr>
              <a:t>Kovdor</a:t>
            </a:r>
            <a:r>
              <a:rPr lang="en-GB" b="1" dirty="0">
                <a:solidFill>
                  <a:schemeClr val="dk1"/>
                </a:solidFill>
              </a:rPr>
              <a:t> Research Facility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SRNTGT016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6EFA4B-23CF-D1F4-4249-F7585D6E08AC}"/>
              </a:ext>
            </a:extLst>
          </p:cNvPr>
          <p:cNvCxnSpPr>
            <a:cxnSpLocks/>
            <a:stCxn id="80" idx="3"/>
            <a:endCxn id="30" idx="1"/>
          </p:cNvCxnSpPr>
          <p:nvPr/>
        </p:nvCxnSpPr>
        <p:spPr>
          <a:xfrm flipV="1">
            <a:off x="5408907" y="5251002"/>
            <a:ext cx="1218877" cy="1043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E64488A9-9BEC-F786-EDD9-E90651A3658B}"/>
              </a:ext>
            </a:extLst>
          </p:cNvPr>
          <p:cNvSpPr/>
          <p:nvPr/>
        </p:nvSpPr>
        <p:spPr>
          <a:xfrm rot="20764271">
            <a:off x="14313212" y="6968958"/>
            <a:ext cx="382844" cy="3927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Google Shape;67;p14">
            <a:extLst>
              <a:ext uri="{FF2B5EF4-FFF2-40B4-BE49-F238E27FC236}">
                <a16:creationId xmlns:a16="http://schemas.microsoft.com/office/drawing/2014/main" id="{3F971C08-9B1C-4908-B669-92248C3EC8A4}"/>
              </a:ext>
            </a:extLst>
          </p:cNvPr>
          <p:cNvSpPr txBox="1"/>
          <p:nvPr/>
        </p:nvSpPr>
        <p:spPr>
          <a:xfrm>
            <a:off x="12330084" y="7091764"/>
            <a:ext cx="1450948" cy="38285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SRNTGT091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C5552D8-5CFE-247E-609D-07B12F6BD427}"/>
              </a:ext>
            </a:extLst>
          </p:cNvPr>
          <p:cNvCxnSpPr>
            <a:cxnSpLocks/>
            <a:stCxn id="94" idx="3"/>
            <a:endCxn id="93" idx="1"/>
          </p:cNvCxnSpPr>
          <p:nvPr/>
        </p:nvCxnSpPr>
        <p:spPr>
          <a:xfrm flipV="1">
            <a:off x="13781032" y="7211433"/>
            <a:ext cx="537809" cy="717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15771F5-25AC-6779-FF06-B056FA76060D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2CC7AA-247D-BD79-20C4-131CFC4F245E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73F827-4D7F-236C-2F5F-DABB8F4688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600C567-685B-3782-81FB-A1B4CF997A09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6661DD6-FB7A-AE5A-2248-DC4AF480C017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3E82D5-01C2-7D80-FE47-2D7142256996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407F0DA-C509-60F5-9297-D79049F6121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B8D6F2A-ED3C-47C7-FA21-E3B480526D95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2487CA4-3D9B-3E03-BFF6-FA282BC3F914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76AD9AA-5DCF-1B98-1AEF-DF31B7D37F0C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B9A94A-22AB-6CD0-84C5-04B49FB43A7D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0251A3-CB22-0834-78A8-EFEBC832AB8F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EEA086-E6FB-5EA2-055C-B019EC340AF0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4BABF8-275B-9452-7604-C5AD7E63889B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15" name="Picture 14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0B39B61B-0E46-37D2-5717-3FD78DF40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6" name="Rektangel 11">
              <a:extLst>
                <a:ext uri="{FF2B5EF4-FFF2-40B4-BE49-F238E27FC236}">
                  <a16:creationId xmlns:a16="http://schemas.microsoft.com/office/drawing/2014/main" id="{464F6E3A-602B-9F05-7229-54269C20502E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7FB34E7-0424-92F4-ECBB-4CA0E2161155}"/>
              </a:ext>
            </a:extLst>
          </p:cNvPr>
          <p:cNvSpPr/>
          <p:nvPr/>
        </p:nvSpPr>
        <p:spPr>
          <a:xfrm rot="21314996">
            <a:off x="6627319" y="5104927"/>
            <a:ext cx="270674" cy="2697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image of a city&#10;&#10;AI-generated content may be incorrect.">
            <a:extLst>
              <a:ext uri="{FF2B5EF4-FFF2-40B4-BE49-F238E27FC236}">
                <a16:creationId xmlns:a16="http://schemas.microsoft.com/office/drawing/2014/main" id="{4210878B-2D0B-C81E-18B2-0127795978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104" t="36081" r="35594" b="31927"/>
          <a:stretch/>
        </p:blipFill>
        <p:spPr>
          <a:xfrm>
            <a:off x="0" y="1935018"/>
            <a:ext cx="15119350" cy="8756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F08B5E-C149-4232-5E31-4859E33E5751}"/>
              </a:ext>
            </a:extLst>
          </p:cNvPr>
          <p:cNvSpPr/>
          <p:nvPr/>
        </p:nvSpPr>
        <p:spPr>
          <a:xfrm>
            <a:off x="4419073" y="3406585"/>
            <a:ext cx="5002231" cy="3942018"/>
          </a:xfrm>
          <a:prstGeom prst="rect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91" name="Google Shape;171;p20">
            <a:extLst>
              <a:ext uri="{FF2B5EF4-FFF2-40B4-BE49-F238E27FC236}">
                <a16:creationId xmlns:a16="http://schemas.microsoft.com/office/drawing/2014/main" id="{2CE0B118-892D-58AD-BCB0-66E91036A758}"/>
              </a:ext>
            </a:extLst>
          </p:cNvPr>
          <p:cNvSpPr txBox="1"/>
          <p:nvPr/>
        </p:nvSpPr>
        <p:spPr>
          <a:xfrm>
            <a:off x="11242887" y="3567769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SRNTGT016-A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LABORITORY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34.042 E 034 28.042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800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F171C6D-241A-3506-971E-FF6612F05B52}"/>
              </a:ext>
            </a:extLst>
          </p:cNvPr>
          <p:cNvCxnSpPr>
            <a:cxnSpLocks/>
            <a:stCxn id="91" idx="1"/>
            <a:endCxn id="95" idx="5"/>
          </p:cNvCxnSpPr>
          <p:nvPr/>
        </p:nvCxnSpPr>
        <p:spPr>
          <a:xfrm flipH="1">
            <a:off x="9082187" y="3969404"/>
            <a:ext cx="2160700" cy="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94BEDB42-299C-96E2-DFDB-305AC995BC50}"/>
              </a:ext>
            </a:extLst>
          </p:cNvPr>
          <p:cNvSpPr/>
          <p:nvPr/>
        </p:nvSpPr>
        <p:spPr>
          <a:xfrm>
            <a:off x="8755113" y="3779567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559BBD-C8FA-DD50-B5D0-F48BF425548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7BC291-B5E5-7EF4-D8E9-2ACE666EE512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56CAAB-9352-A2DF-95BA-E5B68A6357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866EEC-59C2-9480-53A8-FAF668163D7F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2AC1E45-B4CC-49B1-C570-670A9F228B79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28F2DB1-20A3-689E-C66C-4D32BF47464F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4FD5A8A-ACCA-280D-E43A-19EA3C5C18BE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64B831C-33C8-806D-26F8-E62B1E1CA133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294C1AC-54A9-9CD2-32AB-E823C7696E22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240AD4B-CBD8-0FA6-6628-127F6846B19E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AA346-A64B-BA2F-42C0-FA34687C25F1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FA277C-28B2-E972-2CE7-6F6BF7A8E6FF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84BB6A-AB26-9E8B-1919-F916E2674B02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04AD42-1268-A002-2E13-3D085AEF3227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16" name="Picture 15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56456DF3-9B1A-03A2-B8B8-7BE1B1F0A9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7" name="Rektangel 11">
              <a:extLst>
                <a:ext uri="{FF2B5EF4-FFF2-40B4-BE49-F238E27FC236}">
                  <a16:creationId xmlns:a16="http://schemas.microsoft.com/office/drawing/2014/main" id="{F6564B3E-1ECD-8D4C-999C-4D53E692F962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848127-2964-88E4-E688-6BABACEEF07E}"/>
              </a:ext>
            </a:extLst>
          </p:cNvPr>
          <p:cNvGrpSpPr/>
          <p:nvPr/>
        </p:nvGrpSpPr>
        <p:grpSpPr>
          <a:xfrm rot="20141833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BE94F46-10B9-4EB9-A9C3-C02C617BA5E2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id="{ABBC1320-57AE-5C13-126C-CD911A8D9FC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Google Shape;171;p20">
            <a:extLst>
              <a:ext uri="{FF2B5EF4-FFF2-40B4-BE49-F238E27FC236}">
                <a16:creationId xmlns:a16="http://schemas.microsoft.com/office/drawing/2014/main" id="{67588010-E10E-BF54-6858-10028D51CB0E}"/>
              </a:ext>
            </a:extLst>
          </p:cNvPr>
          <p:cNvSpPr txBox="1"/>
          <p:nvPr/>
        </p:nvSpPr>
        <p:spPr>
          <a:xfrm>
            <a:off x="663605" y="5875460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SRNTGT016-B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LABORITORY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34.049 E 034 27.640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780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1A8AC7F-104B-80D7-689B-CB90DF98E20B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>
            <a:off x="3369628" y="6249239"/>
            <a:ext cx="2534119" cy="278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B2514FD2-8FC8-3A30-4101-869B90415976}"/>
              </a:ext>
            </a:extLst>
          </p:cNvPr>
          <p:cNvSpPr/>
          <p:nvPr/>
        </p:nvSpPr>
        <p:spPr>
          <a:xfrm>
            <a:off x="5794722" y="6059325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39" name="Google Shape;171;p20">
            <a:extLst>
              <a:ext uri="{FF2B5EF4-FFF2-40B4-BE49-F238E27FC236}">
                <a16:creationId xmlns:a16="http://schemas.microsoft.com/office/drawing/2014/main" id="{287BB75F-53FE-6068-3553-B34D0B0D3348}"/>
              </a:ext>
            </a:extLst>
          </p:cNvPr>
          <p:cNvSpPr txBox="1"/>
          <p:nvPr/>
        </p:nvSpPr>
        <p:spPr>
          <a:xfrm>
            <a:off x="11242887" y="4764392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SRNTGT016-C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POWER SUPPLY LABORITORY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34.052 E 034 27.800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800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03CDAF8-31C7-A85F-40E3-F4CBA00C5823}"/>
              </a:ext>
            </a:extLst>
          </p:cNvPr>
          <p:cNvCxnSpPr>
            <a:cxnSpLocks/>
            <a:stCxn id="39" idx="1"/>
            <a:endCxn id="42" idx="5"/>
          </p:cNvCxnSpPr>
          <p:nvPr/>
        </p:nvCxnSpPr>
        <p:spPr>
          <a:xfrm flipH="1">
            <a:off x="6861625" y="5166027"/>
            <a:ext cx="43812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6205A5B0-C4D1-E4A5-17E6-2A0F1ED830FE}"/>
              </a:ext>
            </a:extLst>
          </p:cNvPr>
          <p:cNvSpPr/>
          <p:nvPr/>
        </p:nvSpPr>
        <p:spPr>
          <a:xfrm>
            <a:off x="6534551" y="4976113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52" name="Google Shape;171;p20">
            <a:extLst>
              <a:ext uri="{FF2B5EF4-FFF2-40B4-BE49-F238E27FC236}">
                <a16:creationId xmlns:a16="http://schemas.microsoft.com/office/drawing/2014/main" id="{840A9DC6-72E1-582E-F63E-47E16167003E}"/>
              </a:ext>
            </a:extLst>
          </p:cNvPr>
          <p:cNvSpPr txBox="1"/>
          <p:nvPr/>
        </p:nvSpPr>
        <p:spPr>
          <a:xfrm>
            <a:off x="663605" y="4764002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SRNTGT016-D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POWER SUPPLY LABORITORY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34.052 E 034 27.750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790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068B165-2148-C598-C59A-84E62FB11437}"/>
              </a:ext>
            </a:extLst>
          </p:cNvPr>
          <p:cNvCxnSpPr>
            <a:cxnSpLocks/>
            <a:stCxn id="66" idx="1"/>
            <a:endCxn id="52" idx="3"/>
          </p:cNvCxnSpPr>
          <p:nvPr/>
        </p:nvCxnSpPr>
        <p:spPr>
          <a:xfrm flipH="1" flipV="1">
            <a:off x="3369628" y="5165637"/>
            <a:ext cx="2947164" cy="3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C9F79500-E9B4-9B35-AA4B-E717A66810F2}"/>
              </a:ext>
            </a:extLst>
          </p:cNvPr>
          <p:cNvSpPr/>
          <p:nvPr/>
        </p:nvSpPr>
        <p:spPr>
          <a:xfrm>
            <a:off x="6207767" y="4976113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71" name="Google Shape;171;p20">
            <a:extLst>
              <a:ext uri="{FF2B5EF4-FFF2-40B4-BE49-F238E27FC236}">
                <a16:creationId xmlns:a16="http://schemas.microsoft.com/office/drawing/2014/main" id="{A5A0CB3A-BC2B-A9AB-4B92-5C47BB699CC7}"/>
              </a:ext>
            </a:extLst>
          </p:cNvPr>
          <p:cNvSpPr txBox="1"/>
          <p:nvPr/>
        </p:nvSpPr>
        <p:spPr>
          <a:xfrm>
            <a:off x="4046577" y="8556720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SRNTGT016-E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FUEL STORAGE FOR POWER SUPPLIES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34.029 E 034 27.739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790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412B29A-B486-9EC9-A551-3998124C4547}"/>
              </a:ext>
            </a:extLst>
          </p:cNvPr>
          <p:cNvCxnSpPr>
            <a:cxnSpLocks/>
            <a:stCxn id="71" idx="0"/>
            <a:endCxn id="73" idx="3"/>
          </p:cNvCxnSpPr>
          <p:nvPr/>
        </p:nvCxnSpPr>
        <p:spPr>
          <a:xfrm flipV="1">
            <a:off x="5399589" y="6059325"/>
            <a:ext cx="1286301" cy="24973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5D46AFFF-EA62-4182-104D-AB3D8EE21473}"/>
              </a:ext>
            </a:extLst>
          </p:cNvPr>
          <p:cNvSpPr/>
          <p:nvPr/>
        </p:nvSpPr>
        <p:spPr>
          <a:xfrm>
            <a:off x="6467841" y="5679497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77" name="Google Shape;171;p20">
            <a:extLst>
              <a:ext uri="{FF2B5EF4-FFF2-40B4-BE49-F238E27FC236}">
                <a16:creationId xmlns:a16="http://schemas.microsoft.com/office/drawing/2014/main" id="{0370CAB0-E769-86F2-C51C-D9FD6A5A61EA}"/>
              </a:ext>
            </a:extLst>
          </p:cNvPr>
          <p:cNvSpPr txBox="1"/>
          <p:nvPr/>
        </p:nvSpPr>
        <p:spPr>
          <a:xfrm>
            <a:off x="6901067" y="8556720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SRNTGT016-F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CHEM STORAGE FOR POWER SUPPLIES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34.000 E 034 27.745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780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DC03A27-D34E-8772-CC34-30D7D7C9D778}"/>
              </a:ext>
            </a:extLst>
          </p:cNvPr>
          <p:cNvCxnSpPr>
            <a:cxnSpLocks/>
            <a:stCxn id="77" idx="0"/>
            <a:endCxn id="79" idx="3"/>
          </p:cNvCxnSpPr>
          <p:nvPr/>
        </p:nvCxnSpPr>
        <p:spPr>
          <a:xfrm flipH="1" flipV="1">
            <a:off x="7147733" y="6589615"/>
            <a:ext cx="1106346" cy="1967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69FE68D4-C2EF-ADB2-3528-7DB5B9139B84}"/>
              </a:ext>
            </a:extLst>
          </p:cNvPr>
          <p:cNvSpPr/>
          <p:nvPr/>
        </p:nvSpPr>
        <p:spPr>
          <a:xfrm>
            <a:off x="6929684" y="6209787"/>
            <a:ext cx="436098" cy="37982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val="1936099013"/>
              </p:ext>
            </p:extLst>
          </p:nvPr>
        </p:nvGraphicFramePr>
        <p:xfrm>
          <a:off x="-25" y="2586435"/>
          <a:ext cx="15119950" cy="7236974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A,B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SS CONCRETE LAB BUILDING 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C,D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SS FLAT ROOF POWER DISTROBUTION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500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FUEL STORAGE SILO DOUBLE SKIN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F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REVETTED CHEMICAL STORAGE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2E3A88-5C11-BD45-24AF-13742495355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9E05D5-A526-9030-C967-B65DB197798C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4118D15-325F-B023-10E9-93CC7F704A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91839F6-ED91-05BF-DBF8-724B81198B7F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525891A-508C-F5C6-B022-A8A2E6F2F65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45DBE2C-0224-40FE-9F43-3799EE03E94F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9C7D612-95D5-EAA2-0674-2B8458EF0817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C827DDF-96EC-83DE-5DB6-1A01B9C3B40E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02BE929-EB84-E3EA-1F2C-F3F2AE6A9749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2003BCE-51A7-A021-3B35-1410DED806EA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08777F-0BC9-B3BC-B33D-43DABFBD90D4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1850EC-DA65-2D18-ACD4-29A87AC4C822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890D7D-95FE-261D-691A-3858164F6CAF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03B1BD-301A-36FE-1B6C-C6272C97DECE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DC1794F7-60E8-3D33-421E-AA544728C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id="{4AB3DC7C-56AD-F9FC-BEE3-D6AF0149C089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lack and white image of a city&#10;&#10;AI-generated content may be incorrect.">
            <a:extLst>
              <a:ext uri="{FF2B5EF4-FFF2-40B4-BE49-F238E27FC236}">
                <a16:creationId xmlns:a16="http://schemas.microsoft.com/office/drawing/2014/main" id="{99C1D95A-C3D7-159D-EDFC-34D9F0426D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353" t="33419" r="35681" b="28186"/>
          <a:stretch/>
        </p:blipFill>
        <p:spPr>
          <a:xfrm>
            <a:off x="0" y="1935018"/>
            <a:ext cx="15119350" cy="8756795"/>
          </a:xfrm>
          <a:prstGeom prst="rect">
            <a:avLst/>
          </a:prstGeom>
        </p:spPr>
      </p:pic>
      <p:sp>
        <p:nvSpPr>
          <p:cNvPr id="196" name="Google Shape;196;p22"/>
          <p:cNvSpPr txBox="1"/>
          <p:nvPr/>
        </p:nvSpPr>
        <p:spPr>
          <a:xfrm>
            <a:off x="4550032" y="7996898"/>
            <a:ext cx="17469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NCC: </a:t>
            </a:r>
            <a:r>
              <a:rPr lang="en-GB" sz="1000" b="1" dirty="0"/>
              <a:t>RESIDENTIAL AREA SURROUNDING TARGET</a:t>
            </a:r>
            <a:endParaRPr sz="1000" b="1" dirty="0"/>
          </a:p>
        </p:txBody>
      </p:sp>
      <p:sp>
        <p:nvSpPr>
          <p:cNvPr id="200" name="Google Shape;200;p22"/>
          <p:cNvSpPr txBox="1"/>
          <p:nvPr/>
        </p:nvSpPr>
        <p:spPr>
          <a:xfrm>
            <a:off x="11508981" y="8239288"/>
            <a:ext cx="2008575" cy="28982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/>
              <a:t>CER 250M / 812FT</a:t>
            </a:r>
            <a:endParaRPr sz="1000" b="1" dirty="0"/>
          </a:p>
        </p:txBody>
      </p: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CDE5, CIVILIAN RESIDENTIAL AREA INSIDE 800ft. 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E1F1E-E0BC-EC2E-6308-C5EDD2193ECD}"/>
              </a:ext>
            </a:extLst>
          </p:cNvPr>
          <p:cNvGrpSpPr/>
          <p:nvPr/>
        </p:nvGrpSpPr>
        <p:grpSpPr>
          <a:xfrm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348655-BC73-8764-2DDA-F633B18CABF9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oogle Shape;66;p14">
              <a:extLst>
                <a:ext uri="{FF2B5EF4-FFF2-40B4-BE49-F238E27FC236}">
                  <a16:creationId xmlns:a16="http://schemas.microsoft.com/office/drawing/2014/main" id="{B7C7098C-E54C-BA5A-B744-8B5214C16D7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6" name="Google Shape;202;p22">
            <a:extLst>
              <a:ext uri="{FF2B5EF4-FFF2-40B4-BE49-F238E27FC236}">
                <a16:creationId xmlns:a16="http://schemas.microsoft.com/office/drawing/2014/main" id="{4B19D243-F34A-613E-35DE-840E4B01CB1B}"/>
              </a:ext>
            </a:extLst>
          </p:cNvPr>
          <p:cNvSpPr/>
          <p:nvPr/>
        </p:nvSpPr>
        <p:spPr>
          <a:xfrm>
            <a:off x="5772136" y="3591485"/>
            <a:ext cx="5402187" cy="5410072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D6F027-6764-7D7F-FF27-CCF03CAE2B0C}"/>
              </a:ext>
            </a:extLst>
          </p:cNvPr>
          <p:cNvSpPr/>
          <p:nvPr/>
        </p:nvSpPr>
        <p:spPr>
          <a:xfrm>
            <a:off x="6928508" y="3700953"/>
            <a:ext cx="3320565" cy="3225713"/>
          </a:xfrm>
          <a:prstGeom prst="rect">
            <a:avLst/>
          </a:prstGeom>
          <a:noFill/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48" name="Google Shape;202;p22">
            <a:extLst>
              <a:ext uri="{FF2B5EF4-FFF2-40B4-BE49-F238E27FC236}">
                <a16:creationId xmlns:a16="http://schemas.microsoft.com/office/drawing/2014/main" id="{33AD6B3F-541C-F7DC-251D-CF2B8D9E97B7}"/>
              </a:ext>
            </a:extLst>
          </p:cNvPr>
          <p:cNvSpPr/>
          <p:nvPr/>
        </p:nvSpPr>
        <p:spPr>
          <a:xfrm>
            <a:off x="7257265" y="1476994"/>
            <a:ext cx="5402187" cy="5410072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870BCF-CF04-5665-4165-A4084CD56144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17132D-234B-0A5E-055D-21799783A3CD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0F90E60-C18A-BD53-6E7D-6AD8F9FF8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6A5D59B-216F-CA63-CA85-B22BFE77D6BB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7677CBB-C8E8-4823-A51B-E4856732D3FA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C8551BC-F76A-AD69-9401-92C73BD2B532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A6AEE2E-041E-AE12-2588-9F43CBD8BA06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60BC181-5987-ED3B-25E5-59565BD0A5B9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03FFF13-FF21-59C4-DEC9-4FA6B90E811A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354FBCF-4B8E-F2D4-420A-B4FDE1193804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8B9A5C-6404-0675-7107-DAE55AA6AE0B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ED779B-214E-C78A-A427-1483A35EB20C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E2CF768-C319-D1D0-847B-2215B05D1999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ABBAFA-B45D-A69D-8E95-7E7DE5438A29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38" name="Picture 37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ADF5A95C-DCC1-A01F-8BDA-5B022DF4C0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9" name="Rektangel 11">
              <a:extLst>
                <a:ext uri="{FF2B5EF4-FFF2-40B4-BE49-F238E27FC236}">
                  <a16:creationId xmlns:a16="http://schemas.microsoft.com/office/drawing/2014/main" id="{3897CA25-A6C7-91A3-75C2-8850E032758C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" name="Google Shape;203;p22">
            <a:extLst>
              <a:ext uri="{FF2B5EF4-FFF2-40B4-BE49-F238E27FC236}">
                <a16:creationId xmlns:a16="http://schemas.microsoft.com/office/drawing/2014/main" id="{E381B688-2EF7-D46C-BC33-A3BD7F77174C}"/>
              </a:ext>
            </a:extLst>
          </p:cNvPr>
          <p:cNvCxnSpPr>
            <a:cxnSpLocks/>
            <a:stCxn id="200" idx="0"/>
            <a:endCxn id="48" idx="5"/>
          </p:cNvCxnSpPr>
          <p:nvPr/>
        </p:nvCxnSpPr>
        <p:spPr>
          <a:xfrm flipH="1" flipV="1">
            <a:off x="11868320" y="6094779"/>
            <a:ext cx="644949" cy="2144509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203;p22">
            <a:extLst>
              <a:ext uri="{FF2B5EF4-FFF2-40B4-BE49-F238E27FC236}">
                <a16:creationId xmlns:a16="http://schemas.microsoft.com/office/drawing/2014/main" id="{1CCE19CF-C65D-1A22-36D1-B315B2020C26}"/>
              </a:ext>
            </a:extLst>
          </p:cNvPr>
          <p:cNvCxnSpPr>
            <a:cxnSpLocks/>
            <a:stCxn id="200" idx="1"/>
            <a:endCxn id="36" idx="5"/>
          </p:cNvCxnSpPr>
          <p:nvPr/>
        </p:nvCxnSpPr>
        <p:spPr>
          <a:xfrm flipH="1" flipV="1">
            <a:off x="10383191" y="8209270"/>
            <a:ext cx="1125790" cy="17493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" name="Google Shape;192;p22">
            <a:extLst>
              <a:ext uri="{FF2B5EF4-FFF2-40B4-BE49-F238E27FC236}">
                <a16:creationId xmlns:a16="http://schemas.microsoft.com/office/drawing/2014/main" id="{6064EFC9-3974-19EE-A427-DB0F080852F8}"/>
              </a:ext>
            </a:extLst>
          </p:cNvPr>
          <p:cNvGrpSpPr/>
          <p:nvPr/>
        </p:nvGrpSpPr>
        <p:grpSpPr>
          <a:xfrm>
            <a:off x="6833832" y="6490159"/>
            <a:ext cx="1593101" cy="819125"/>
            <a:chOff x="3945100" y="6430350"/>
            <a:chExt cx="1581399" cy="819125"/>
          </a:xfrm>
        </p:grpSpPr>
        <p:sp>
          <p:nvSpPr>
            <p:cNvPr id="32" name="Google Shape;193;p22">
              <a:extLst>
                <a:ext uri="{FF2B5EF4-FFF2-40B4-BE49-F238E27FC236}">
                  <a16:creationId xmlns:a16="http://schemas.microsoft.com/office/drawing/2014/main" id="{8A62CC72-33C2-F3A2-C322-60B1834B18CA}"/>
                </a:ext>
              </a:extLst>
            </p:cNvPr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E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33" name="Google Shape;194;p22">
              <a:extLst>
                <a:ext uri="{FF2B5EF4-FFF2-40B4-BE49-F238E27FC236}">
                  <a16:creationId xmlns:a16="http://schemas.microsoft.com/office/drawing/2014/main" id="{49B8A404-8F13-6EB8-DB38-A8892B41293C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V="1">
              <a:off x="4837600" y="6430350"/>
              <a:ext cx="688899" cy="677075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2" name="Google Shape;192;p22"/>
          <p:cNvGrpSpPr/>
          <p:nvPr/>
        </p:nvGrpSpPr>
        <p:grpSpPr>
          <a:xfrm>
            <a:off x="10041935" y="3766724"/>
            <a:ext cx="2156625" cy="496350"/>
            <a:chOff x="2696817" y="6965375"/>
            <a:chExt cx="2140783" cy="496350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3945100" y="6965375"/>
              <a:ext cx="892500" cy="28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DPI A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2"/>
            <p:cNvCxnSpPr>
              <a:cxnSpLocks/>
              <a:stCxn id="193" idx="1"/>
            </p:cNvCxnSpPr>
            <p:nvPr/>
          </p:nvCxnSpPr>
          <p:spPr>
            <a:xfrm flipH="1">
              <a:off x="2696817" y="7107425"/>
              <a:ext cx="1248283" cy="35430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val="2021541926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INDUSTRIAL UNITS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300FT 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Civilian Casualties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UNKNOWN LIQUID/GAS STORAGE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100FT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Secondary Explosions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CBDD13-14B4-DD78-193B-FCB6CAD4F83C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8D2872-F5E8-D6F3-AD29-9736542D0C4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E392749-2E33-FD29-99B2-69E8091F0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E30C9C1-7408-7048-1D98-7D21CC482C1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A4BFBDA-7C64-5F05-D721-AC4152E4DC80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A29FED-2F76-E1EC-9593-C4522407F42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53236BB-4C70-120A-4181-B1AC9D39E97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30334CD-B6B9-FF4A-94B4-C5F835C0F953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BE9E69F-8C3A-6708-0D41-487A4879FE0C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D7BBB80-E729-25A4-3A63-EB3A8528E3A5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6A785D-0A47-86AB-55E6-A947A79D95DC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78482E-4168-4DC5-AB9F-575BDADD8773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9BA0FAD-6BEE-1426-2A34-6A72CDE2DBC9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D25372-F2F7-7487-02C4-2D852769C4D7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3F74FB2D-ECF4-D303-307D-486246E7AC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id="{43569933-0156-52FF-20A7-A380EB80C066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Picture 21" descr="A black and white image of a city&#10;&#10;AI-generated content may be incorrect.">
            <a:extLst>
              <a:ext uri="{FF2B5EF4-FFF2-40B4-BE49-F238E27FC236}">
                <a16:creationId xmlns:a16="http://schemas.microsoft.com/office/drawing/2014/main" id="{792C09C9-2E98-20BE-0E1B-FE199AE98B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09" t="42543" r="41114" b="39157"/>
          <a:stretch/>
        </p:blipFill>
        <p:spPr>
          <a:xfrm>
            <a:off x="7941199" y="1907025"/>
            <a:ext cx="7178151" cy="4173600"/>
          </a:xfrm>
          <a:prstGeom prst="rect">
            <a:avLst/>
          </a:prstGeom>
        </p:spPr>
      </p:pic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A8CA86-03F9-205A-4E3F-90AF905F24E4}"/>
              </a:ext>
            </a:extLst>
          </p:cNvPr>
          <p:cNvGrpSpPr/>
          <p:nvPr/>
        </p:nvGrpSpPr>
        <p:grpSpPr>
          <a:xfrm rot="21058119">
            <a:off x="14178745" y="2324262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B7C81908-D922-B3DB-30A0-1F5060C98D19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BATTLE DAMAGE ASSESSMENT GRAPHIC 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5C54BA-2B48-95E7-17F4-B3F8B285928A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76B7C7-7D6E-168F-D27C-0E53088FBF3F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7BA6E7B-8D6B-4DDD-497E-D3D7C85FA9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6A66C2E-A2A5-17D1-5D8C-3D354724A459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CDF39D1-FF74-7F16-D16C-A18EC3D7804A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BA1D04F-F90F-AF52-1E9D-3E0CBFF8B47A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CBE4F30-1448-6D26-6141-A78561113575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FF20A5E-2214-D643-3B93-3F53CBFF33C7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F184829-F8C9-99E4-C1C0-53A313800DDE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88A848C-15DF-82F3-123D-A6D383029FC4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3CD02F-29C5-DCB9-F6B9-98274288F3AA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 err="1"/>
                <a:t>Kovdor</a:t>
              </a:r>
              <a:r>
                <a:rPr lang="en-GB" sz="2000" b="1" dirty="0"/>
                <a:t> Research Facility, SRN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8EC45B0-D2D8-F2E4-0278-9F1E8FCB62A0}"/>
                </a:ext>
              </a:extLst>
            </p:cNvPr>
            <p:cNvSpPr txBox="1"/>
            <p:nvPr/>
          </p:nvSpPr>
          <p:spPr>
            <a:xfrm>
              <a:off x="2429057" y="945322"/>
              <a:ext cx="3663182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SRNTGT016  CATCODE: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N67 34.035 E030 27.792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2011-FEB-11 DOI:2011-FEB-02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5CD607-EBAB-E388-216E-7D21281058ED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805D8A-6A5A-9FF0-61C6-0091252D1F68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2061-FEB-11</a:t>
              </a:r>
            </a:p>
          </p:txBody>
        </p:sp>
        <p:pic>
          <p:nvPicPr>
            <p:cNvPr id="31" name="Picture 3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id="{81F74D9D-0623-89C3-BED8-D652CE863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2" name="Rektangel 11">
              <a:extLst>
                <a:ext uri="{FF2B5EF4-FFF2-40B4-BE49-F238E27FC236}">
                  <a16:creationId xmlns:a16="http://schemas.microsoft.com/office/drawing/2014/main" id="{1DD5A734-26DA-52B4-875D-7EA1F3482413}"/>
                </a:ext>
              </a:extLst>
            </p:cNvPr>
            <p:cNvSpPr/>
            <p:nvPr/>
          </p:nvSpPr>
          <p:spPr>
            <a:xfrm>
              <a:off x="10030065" y="12842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947</Words>
  <Application>Microsoft Office PowerPoint</Application>
  <PresentationFormat>Custom</PresentationFormat>
  <Paragraphs>229</Paragraphs>
  <Slides>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SRNTGT023  Ostrovnoy Naval HQ, SRN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FOLDER  SRNTGT100  [Severomorsk Ammunition Factory, SRN]</dc:title>
  <cp:lastModifiedBy>Jon Desmarais</cp:lastModifiedBy>
  <cp:revision>15</cp:revision>
  <dcterms:modified xsi:type="dcterms:W3CDTF">2025-02-13T13:00:38Z</dcterms:modified>
</cp:coreProperties>
</file>